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349" autoAdjust="0"/>
    <p:restoredTop sz="94660"/>
  </p:normalViewPr>
  <p:slideViewPr>
    <p:cSldViewPr snapToGrid="0">
      <p:cViewPr varScale="1">
        <p:scale>
          <a:sx n="104" d="100"/>
          <a:sy n="104" d="100"/>
        </p:scale>
        <p:origin x="324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23/10/2018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9756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23/10/2018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2113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23/10/2018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2509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23/10/2018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4748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23/10/2018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9058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23/10/2018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9895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23/10/2018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8137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23/10/2018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775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23/10/2018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576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23/10/2018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3256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23/10/2018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9729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045666-C2DB-4374-98FD-31A24254EBAB}" type="datetimeFigureOut">
              <a:rPr lang="en-GB" smtClean="0"/>
              <a:t>23/10/2018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752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White stuff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5"/>
            <a:ext cx="8285163" cy="103468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White light contains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all the colours of the spectrum.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/>
          <a:srcRect l="3125" t="9100" r="10428" b="31202"/>
          <a:stretch/>
        </p:blipFill>
        <p:spPr>
          <a:xfrm>
            <a:off x="1829064" y="1341130"/>
            <a:ext cx="5541433" cy="1830839"/>
          </a:xfrm>
          <a:prstGeom prst="rect">
            <a:avLst/>
          </a:prstGeom>
        </p:spPr>
      </p:pic>
      <p:grpSp>
        <p:nvGrpSpPr>
          <p:cNvPr id="43" name="Group 42"/>
          <p:cNvGrpSpPr/>
          <p:nvPr/>
        </p:nvGrpSpPr>
        <p:grpSpPr>
          <a:xfrm>
            <a:off x="457200" y="3434660"/>
            <a:ext cx="8285163" cy="2344308"/>
            <a:chOff x="457200" y="3434660"/>
            <a:chExt cx="8285163" cy="2344308"/>
          </a:xfrm>
        </p:grpSpPr>
        <p:grpSp>
          <p:nvGrpSpPr>
            <p:cNvPr id="41" name="Group 40"/>
            <p:cNvGrpSpPr/>
            <p:nvPr/>
          </p:nvGrpSpPr>
          <p:grpSpPr>
            <a:xfrm>
              <a:off x="1829064" y="3960041"/>
              <a:ext cx="5541433" cy="1818927"/>
              <a:chOff x="1829064" y="4051481"/>
              <a:chExt cx="5541433" cy="1818927"/>
            </a:xfrm>
          </p:grpSpPr>
          <p:pic>
            <p:nvPicPr>
              <p:cNvPr id="39" name="Picture 38"/>
              <p:cNvPicPr>
                <a:picLocks noChangeAspect="1"/>
              </p:cNvPicPr>
              <p:nvPr/>
            </p:nvPicPr>
            <p:blipFill rotWithShape="1">
              <a:blip r:embed="rId4"/>
              <a:srcRect r="8366"/>
              <a:stretch/>
            </p:blipFill>
            <p:spPr>
              <a:xfrm>
                <a:off x="3234987" y="4051481"/>
                <a:ext cx="4135510" cy="1818927"/>
              </a:xfrm>
              <a:prstGeom prst="rect">
                <a:avLst/>
              </a:prstGeom>
            </p:spPr>
          </p:pic>
          <p:sp>
            <p:nvSpPr>
              <p:cNvPr id="40" name="Rectangle 39"/>
              <p:cNvSpPr/>
              <p:nvPr/>
            </p:nvSpPr>
            <p:spPr>
              <a:xfrm>
                <a:off x="1829064" y="4051481"/>
                <a:ext cx="1500876" cy="1818927"/>
              </a:xfrm>
              <a:prstGeom prst="rect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42" name="Text Placeholder 16"/>
            <p:cNvSpPr txBox="1">
              <a:spLocks/>
            </p:cNvSpPr>
            <p:nvPr/>
          </p:nvSpPr>
          <p:spPr>
            <a:xfrm>
              <a:off x="457200" y="3434660"/>
              <a:ext cx="8285163" cy="1034686"/>
            </a:xfrm>
            <a:prstGeom prst="rect">
              <a:avLst/>
            </a:prstGeom>
          </p:spPr>
          <p:txBody>
            <a:bodyPr vert="horz" lIns="91440" tIns="45720" rIns="91440" bIns="45720" rtlCol="0">
              <a:normAutofit/>
            </a:bodyPr>
            <a:lstStyle>
              <a:lvl1pPr marL="0" indent="0" algn="l" defTabSz="914400" rtl="0" eaLnBrk="1" latinLnBrk="0" hangingPunct="1">
                <a:lnSpc>
                  <a:spcPct val="114000"/>
                </a:lnSpc>
                <a:spcBef>
                  <a:spcPct val="20000"/>
                </a:spcBef>
                <a:buFont typeface="+mj-lt"/>
                <a:buNone/>
                <a:defRPr sz="1800" kern="120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defRPr>
              </a:lvl1pPr>
              <a:lvl2pPr marL="971550" indent="-51435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defRPr>
              </a:lvl2pPr>
              <a:lvl3pPr marL="1485900" indent="-571500" algn="l" defTabSz="914400" rtl="0" eaLnBrk="1" latinLnBrk="0" hangingPunct="1">
                <a:spcBef>
                  <a:spcPct val="20000"/>
                </a:spcBef>
                <a:buFont typeface="Courier New" panose="02070309020205020404" pitchFamily="49" charset="0"/>
                <a:buChar char="-"/>
                <a:defRPr sz="1800" kern="120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defRPr>
              </a:lvl3pPr>
              <a:lvl4pPr marL="1974850" indent="-539750" algn="l" defTabSz="914400" rtl="0" eaLnBrk="1" latinLnBrk="0" hangingPunct="1">
                <a:spcBef>
                  <a:spcPct val="20000"/>
                </a:spcBef>
                <a:buFont typeface="Wingdings" panose="05000000000000000000" pitchFamily="2" charset="2"/>
                <a:buChar char="§"/>
                <a:defRPr sz="1800" kern="120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defRPr>
              </a:lvl4pPr>
              <a:lvl5pPr marL="2514600" indent="-539750" algn="l" defTabSz="914400" rtl="0" eaLnBrk="1" latinLnBrk="0" hangingPunct="1">
                <a:spcBef>
                  <a:spcPct val="20000"/>
                </a:spcBef>
                <a:buFont typeface="Courier New" panose="02070309020205020404" pitchFamily="49" charset="0"/>
                <a:buChar char="o"/>
                <a:defRPr sz="1800" kern="120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14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+mj-lt"/>
                <a:buNone/>
                <a:tabLst/>
                <a:defRPr/>
              </a:pPr>
              <a:r>
                <a:rPr lang="en-US" dirty="0" smtClean="0"/>
                <a:t>In white light, white objects look white.</a:t>
              </a:r>
              <a:endParaRPr kumimoji="0" lang="en-US" sz="18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14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+mj-lt"/>
                <a:buNone/>
                <a:tabLst/>
                <a:defRPr/>
              </a:pP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6005774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411" y="655971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White stuff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307887" y="863125"/>
            <a:ext cx="8492463" cy="255252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Why do white objects look white in white light?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307885" y="2744844"/>
            <a:ext cx="8492464" cy="2731245"/>
            <a:chOff x="307885" y="2744844"/>
            <a:chExt cx="8492464" cy="2731245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07885" y="2744844"/>
              <a:ext cx="8492464" cy="2731245"/>
            </a:xfrm>
            <a:prstGeom prst="rect">
              <a:avLst/>
            </a:prstGeom>
          </p:spPr>
        </p:pic>
        <p:sp>
          <p:nvSpPr>
            <p:cNvPr id="18" name="TextBox 17"/>
            <p:cNvSpPr txBox="1"/>
            <p:nvPr/>
          </p:nvSpPr>
          <p:spPr>
            <a:xfrm>
              <a:off x="965200" y="3616243"/>
              <a:ext cx="4813299" cy="540142"/>
            </a:xfrm>
            <a:prstGeom prst="rect">
              <a:avLst/>
            </a:prstGeom>
            <a:noFill/>
          </p:spPr>
          <p:txBody>
            <a:bodyPr wrap="square" rtlCol="0" anchor="ctr" anchorCtr="0">
              <a:noAutofit/>
            </a:bodyPr>
            <a:lstStyle/>
            <a:p>
              <a:r>
                <a:rPr lang="en-GB" sz="1600" dirty="0" smtClean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They reflect all the </a:t>
              </a:r>
              <a:r>
                <a:rPr lang="en-GB" sz="1600" dirty="0" smtClean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colours of the spectrum</a:t>
              </a:r>
              <a:endParaRPr lang="en-GB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965200" y="4252905"/>
              <a:ext cx="4813299" cy="542638"/>
            </a:xfrm>
            <a:prstGeom prst="rect">
              <a:avLst/>
            </a:prstGeom>
            <a:noFill/>
          </p:spPr>
          <p:txBody>
            <a:bodyPr wrap="square" rtlCol="0" anchor="ctr" anchorCtr="0">
              <a:noAutofit/>
            </a:bodyPr>
            <a:lstStyle/>
            <a:p>
              <a:r>
                <a:rPr lang="en-GB" sz="1600" dirty="0" smtClean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They reflect no colours of light</a:t>
              </a:r>
              <a:endParaRPr lang="en-GB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965199" y="4903505"/>
              <a:ext cx="4813299" cy="540142"/>
            </a:xfrm>
            <a:prstGeom prst="rect">
              <a:avLst/>
            </a:prstGeom>
            <a:noFill/>
          </p:spPr>
          <p:txBody>
            <a:bodyPr wrap="square" rtlCol="0" anchor="ctr" anchorCtr="0">
              <a:noAutofit/>
            </a:bodyPr>
            <a:lstStyle/>
            <a:p>
              <a:r>
                <a:rPr lang="en-GB" sz="1600" dirty="0" smtClean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White objects always look white</a:t>
              </a:r>
              <a:endParaRPr lang="en-GB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</p:grpSp>
      <p:grpSp>
        <p:nvGrpSpPr>
          <p:cNvPr id="71" name="Group 70"/>
          <p:cNvGrpSpPr/>
          <p:nvPr/>
        </p:nvGrpSpPr>
        <p:grpSpPr>
          <a:xfrm>
            <a:off x="561161" y="1309490"/>
            <a:ext cx="5217337" cy="2106161"/>
            <a:chOff x="561161" y="1309490"/>
            <a:chExt cx="5217337" cy="2106161"/>
          </a:xfrm>
        </p:grpSpPr>
        <p:sp>
          <p:nvSpPr>
            <p:cNvPr id="10" name="Rectangle 9"/>
            <p:cNvSpPr/>
            <p:nvPr/>
          </p:nvSpPr>
          <p:spPr>
            <a:xfrm>
              <a:off x="561161" y="1309490"/>
              <a:ext cx="4787661" cy="2106161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69" name="Picture 68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978555" y="1442971"/>
              <a:ext cx="4678152" cy="1823801"/>
            </a:xfrm>
            <a:prstGeom prst="rect">
              <a:avLst/>
            </a:prstGeom>
          </p:spPr>
        </p:pic>
        <p:pic>
          <p:nvPicPr>
            <p:cNvPr id="58" name="Picture 57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500959" y="1597390"/>
              <a:ext cx="846954" cy="1485152"/>
            </a:xfrm>
            <a:prstGeom prst="rect">
              <a:avLst/>
            </a:prstGeom>
          </p:spPr>
        </p:pic>
        <p:sp>
          <p:nvSpPr>
            <p:cNvPr id="70" name="Rectangle 69"/>
            <p:cNvSpPr/>
            <p:nvPr/>
          </p:nvSpPr>
          <p:spPr>
            <a:xfrm>
              <a:off x="5348822" y="2484055"/>
              <a:ext cx="429676" cy="93159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3515547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69</TotalTime>
  <Words>52</Words>
  <Application>Microsoft Office PowerPoint</Application>
  <PresentationFormat>On-screen Show (4:3)</PresentationFormat>
  <Paragraphs>8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Verdana</vt:lpstr>
      <vt:lpstr>Office Theme</vt:lpstr>
      <vt:lpstr>PowerPoint Presentation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Peter Fairhurst</dc:creator>
  <cp:lastModifiedBy>Peter Fairhurst</cp:lastModifiedBy>
  <cp:revision>11</cp:revision>
  <dcterms:created xsi:type="dcterms:W3CDTF">2018-10-23T09:41:00Z</dcterms:created>
  <dcterms:modified xsi:type="dcterms:W3CDTF">2018-10-23T10:51:27Z</dcterms:modified>
</cp:coreProperties>
</file>